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62088" cy="10693908"/>
  <p:notesSz cx="7562088" cy="1069390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</file>

<file path=ppt/slideLayouts/_rels/slideLayout1.xml.rels><?xml version="1.0" encoding="UTF-8"?>
<Relationships xmlns="http://schemas.openxmlformats.org/package/2006/relationships">
 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 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 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 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 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571232" cy="106939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144" y="0"/>
            <a:ext cx="7571232" cy="10693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571232" cy="10693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144" y="0"/>
            <a:ext cx="7571232" cy="106939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571232" cy="10693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144" y="0"/>
            <a:ext cx="7571232" cy="106939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571232" cy="10693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144" y="0"/>
            <a:ext cx="7571232" cy="10693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2018-11-17T14:22:11Z</dcterms:created>
  <dcterms:modified xsi:type="dcterms:W3CDTF">2018-11-17T14:22:11Z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2018-11-17T00:00:00Z</vt:filetime>
  </property>
  <property fmtid="{D5CDD505-2E9C-101B-9397-08002B2CF9AE}" pid="3" name="LastSaved">
    <vt:filetime>2018-11-17T00:00:00Z</vt:filetime>
  </property>
</Properties>
</file>